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9" r:id="rId7"/>
    <p:sldId id="268" r:id="rId8"/>
    <p:sldId id="270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657" y="0"/>
            <a:ext cx="9144000" cy="7010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533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-574596"/>
            <a:ext cx="4539343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568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686800" cy="6186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             মূল্যায়ন</a:t>
            </a:r>
            <a:endParaRPr lang="bn-BD" sz="7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১.লেন্স কাকে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বলে?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২.লেন্স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কত প্রকার ও কি কি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?</a:t>
            </a:r>
            <a:endParaRPr lang="bn-BD" sz="5400" dirty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>
                <a:latin typeface="NikoshBAN" pitchFamily="2" charset="0"/>
                <a:cs typeface="NikoshBAN" pitchFamily="2" charset="0"/>
              </a:rPr>
              <a:t>৩.লেন্স-এর ব্যবহার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বল।</a:t>
            </a:r>
            <a:endParaRPr lang="bn-BD" sz="5400" dirty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৪.লেন্স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দ্বারা কি কি তৈরি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করা যায়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৫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লেন্স কোন কোন ক্ষেত্রে ব্যবহার করা যায়?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8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1723" y="0"/>
            <a:ext cx="9144000" cy="2862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u="sng" dirty="0" smtClean="0"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উত্তল  লেন্স ও  অবতল  লেন্স-এর মধ্যে কয়েকটি  পার্থক্য লিখে আনবে।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27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76200"/>
            <a:ext cx="4724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2247900"/>
            <a:ext cx="8974098" cy="3238500"/>
            <a:chOff x="76200" y="2247900"/>
            <a:chExt cx="8974098" cy="32385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2265038"/>
              <a:ext cx="4448174" cy="3221362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2247900"/>
              <a:ext cx="4478298" cy="32385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81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bn-BD" sz="4400" u="sng" dirty="0" smtClean="0">
                <a:latin typeface="NikoshBAN" pitchFamily="2" charset="0"/>
                <a:cs typeface="NikoshBAN" pitchFamily="2" charset="0"/>
              </a:rPr>
              <a:t>শিক্ষক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মোঃ ফজলুর রহমান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সহকারি অধ্যাপক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হালুয়াঘাট আদর্শ মহিলা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মহাবিদ্যালয়,  হালুয়াঘাট ,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ময়মনসিংহ।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bn-BD" sz="4800" u="sng" dirty="0" smtClean="0">
                <a:latin typeface="NikoshBAN" pitchFamily="2" charset="0"/>
                <a:cs typeface="NikoshBAN" pitchFamily="2" charset="0"/>
              </a:rPr>
              <a:t>পাঠ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শ্রেণিঃ   দ্বাদশ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বিষয়ঃ  পদার্থবিজ্ঞান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অধ্যায়ঃ ৯ম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পাঠঃ   লেন্স</a:t>
            </a:r>
            <a:endParaRPr lang="bn-BD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সময়ঃ  ৬০ মিনিট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59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81" y="76200"/>
            <a:ext cx="4247264" cy="2895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52400"/>
            <a:ext cx="4419600" cy="2819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3429444"/>
            <a:ext cx="4419600" cy="33523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80" y="3524250"/>
            <a:ext cx="4247264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84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2286000"/>
          </a:xfrm>
          <a:solidFill>
            <a:schemeClr val="bg2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8800" dirty="0" err="1">
                <a:latin typeface="NikoshBAN" pitchFamily="2" charset="0"/>
                <a:cs typeface="NikoshBAN" pitchFamily="2" charset="0"/>
              </a:rPr>
              <a:t>L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ense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25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66891"/>
            <a:ext cx="8839200" cy="6186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u="sng" dirty="0" smtClean="0"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লেন্স-এর সংজ্ঞা বলতে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 কত প্রকার ও কি কি বলতে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লেন্স-এর ব্যবহার বলতে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 দ্বারা কি কি তৈরি করা যায় তা বলতে পারবে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 সনাক্ত করতে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৬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লেন্স-এর ক্ষমতা বলতে পারবে।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83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15" r="54000" b="7143"/>
          <a:stretch/>
        </p:blipFill>
        <p:spPr>
          <a:xfrm>
            <a:off x="457200" y="914400"/>
            <a:ext cx="4038600" cy="4819652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1" y="995645"/>
            <a:ext cx="3121024" cy="4655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90600" y="594360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উত্তল লেন্স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201" y="5943600"/>
            <a:ext cx="2438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অবতল লেন্স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27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273"/>
          <a:stretch/>
        </p:blipFill>
        <p:spPr>
          <a:xfrm>
            <a:off x="0" y="533400"/>
            <a:ext cx="8763000" cy="5410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6091535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সমতলোত্তল লেন্সে</a:t>
            </a:r>
            <a:endParaRPr lang="en-US" sz="1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24200" y="609153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20143" y="6091535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উভোত্তল  লেন্স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6091535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অবতলোত্তল লেন্স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6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85"/>
          <a:stretch/>
        </p:blipFill>
        <p:spPr bwMode="auto">
          <a:xfrm>
            <a:off x="219810" y="1524000"/>
            <a:ext cx="8704382" cy="3681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5486400"/>
            <a:ext cx="2980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সমতলাবতল লেন্স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0400" y="5486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উভাবতল লেন্স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24600" y="552586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উত্তলাবতল লেন্স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90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172" y="76200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823" y="1132112"/>
            <a:ext cx="2935498" cy="27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164433"/>
            <a:ext cx="2663826" cy="2727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4916269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উদ্দীপকের চিত্র কোন ধরনের লেন্স?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5200" y="2937301"/>
            <a:ext cx="816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১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2600" y="31242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97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161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পরিচিতি</vt:lpstr>
      <vt:lpstr>PowerPoint Presentation</vt:lpstr>
      <vt:lpstr>লেন্স (Lense)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22</cp:revision>
  <dcterms:created xsi:type="dcterms:W3CDTF">2006-08-16T00:00:00Z</dcterms:created>
  <dcterms:modified xsi:type="dcterms:W3CDTF">2013-06-22T09:56:56Z</dcterms:modified>
</cp:coreProperties>
</file>